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sldIdLst>
    <p:sldId id="256" r:id="rId2"/>
    <p:sldId id="258" r:id="rId3"/>
    <p:sldId id="257" r:id="rId4"/>
    <p:sldId id="259" r:id="rId5"/>
    <p:sldId id="260" r:id="rId6"/>
    <p:sldId id="263" r:id="rId7"/>
    <p:sldId id="272" r:id="rId8"/>
    <p:sldId id="264" r:id="rId9"/>
    <p:sldId id="265" r:id="rId10"/>
    <p:sldId id="269" r:id="rId11"/>
    <p:sldId id="267" r:id="rId12"/>
    <p:sldId id="266" r:id="rId13"/>
    <p:sldId id="270" r:id="rId14"/>
    <p:sldId id="271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9E731-B846-4818-ABCF-460F1FA1014E}" type="datetimeFigureOut">
              <a:rPr lang="el-GR" smtClean="0"/>
              <a:pPr/>
              <a:t>30/10/2012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A7CAF-338A-4358-BD56-6A661CC2E20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A7CAF-338A-4358-BD56-6A661CC2E201}" type="slidenum">
              <a:rPr lang="el-GR" smtClean="0"/>
              <a:pPr/>
              <a:t>1</a:t>
            </a:fld>
            <a:endParaRPr lang="el-G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A7CAF-338A-4358-BD56-6A661CC2E201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A7CAF-338A-4358-BD56-6A661CC2E201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A7CAF-338A-4358-BD56-6A661CC2E201}" type="slidenum">
              <a:rPr lang="el-GR" smtClean="0"/>
              <a:pPr/>
              <a:t>12</a:t>
            </a:fld>
            <a:endParaRPr lang="el-G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A7CAF-338A-4358-BD56-6A661CC2E201}" type="slidenum">
              <a:rPr lang="el-GR" smtClean="0"/>
              <a:pPr/>
              <a:t>13</a:t>
            </a:fld>
            <a:endParaRPr lang="el-G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A7CAF-338A-4358-BD56-6A661CC2E201}" type="slidenum">
              <a:rPr lang="el-GR" smtClean="0"/>
              <a:pPr/>
              <a:t>14</a:t>
            </a:fld>
            <a:endParaRPr lang="el-G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A7CAF-338A-4358-BD56-6A661CC2E201}" type="slidenum">
              <a:rPr lang="el-GR" smtClean="0"/>
              <a:pPr/>
              <a:t>2</a:t>
            </a:fld>
            <a:endParaRPr lang="el-G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A7CAF-338A-4358-BD56-6A661CC2E201}" type="slidenum">
              <a:rPr lang="el-GR" smtClean="0"/>
              <a:pPr/>
              <a:t>3</a:t>
            </a:fld>
            <a:endParaRPr lang="el-G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A7CAF-338A-4358-BD56-6A661CC2E201}" type="slidenum">
              <a:rPr lang="el-GR" smtClean="0"/>
              <a:pPr/>
              <a:t>4</a:t>
            </a:fld>
            <a:endParaRPr lang="el-G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A7CAF-338A-4358-BD56-6A661CC2E201}" type="slidenum">
              <a:rPr lang="el-GR" smtClean="0"/>
              <a:pPr/>
              <a:t>5</a:t>
            </a:fld>
            <a:endParaRPr lang="el-G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A7CAF-338A-4358-BD56-6A661CC2E201}" type="slidenum">
              <a:rPr lang="el-GR" smtClean="0"/>
              <a:pPr/>
              <a:t>6</a:t>
            </a:fld>
            <a:endParaRPr lang="el-G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A7CAF-338A-4358-BD56-6A661CC2E201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A7CAF-338A-4358-BD56-6A661CC2E201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A7CAF-338A-4358-BD56-6A661CC2E201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98E4-156D-4964-920E-55BB0A9D2F1E}" type="datetimeFigureOut">
              <a:rPr lang="el-GR" smtClean="0"/>
              <a:pPr/>
              <a:t>30/10/2012</a:t>
            </a:fld>
            <a:endParaRPr lang="el-GR" dirty="0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ACE2-4078-42E6-A6D8-3888D542843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98E4-156D-4964-920E-55BB0A9D2F1E}" type="datetimeFigureOut">
              <a:rPr lang="el-GR" smtClean="0"/>
              <a:pPr/>
              <a:t>30/10/2012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ACE2-4078-42E6-A6D8-3888D542843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98E4-156D-4964-920E-55BB0A9D2F1E}" type="datetimeFigureOut">
              <a:rPr lang="el-GR" smtClean="0"/>
              <a:pPr/>
              <a:t>30/10/2012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ACE2-4078-42E6-A6D8-3888D542843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98E4-156D-4964-920E-55BB0A9D2F1E}" type="datetimeFigureOut">
              <a:rPr lang="el-GR" smtClean="0"/>
              <a:pPr/>
              <a:t>30/10/2012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ACE2-4078-42E6-A6D8-3888D542843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98E4-156D-4964-920E-55BB0A9D2F1E}" type="datetimeFigureOut">
              <a:rPr lang="el-GR" smtClean="0"/>
              <a:pPr/>
              <a:t>30/10/2012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ACE2-4078-42E6-A6D8-3888D542843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98E4-156D-4964-920E-55BB0A9D2F1E}" type="datetimeFigureOut">
              <a:rPr lang="el-GR" smtClean="0"/>
              <a:pPr/>
              <a:t>30/10/2012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ACE2-4078-42E6-A6D8-3888D542843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98E4-156D-4964-920E-55BB0A9D2F1E}" type="datetimeFigureOut">
              <a:rPr lang="el-GR" smtClean="0"/>
              <a:pPr/>
              <a:t>30/10/2012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ACE2-4078-42E6-A6D8-3888D542843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98E4-156D-4964-920E-55BB0A9D2F1E}" type="datetimeFigureOut">
              <a:rPr lang="el-GR" smtClean="0"/>
              <a:pPr/>
              <a:t>30/10/2012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ACE2-4078-42E6-A6D8-3888D542843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98E4-156D-4964-920E-55BB0A9D2F1E}" type="datetimeFigureOut">
              <a:rPr lang="el-GR" smtClean="0"/>
              <a:pPr/>
              <a:t>30/10/2012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ACE2-4078-42E6-A6D8-3888D542843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98E4-156D-4964-920E-55BB0A9D2F1E}" type="datetimeFigureOut">
              <a:rPr lang="el-GR" smtClean="0"/>
              <a:pPr/>
              <a:t>30/10/2012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ACE2-4078-42E6-A6D8-3888D542843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98E4-156D-4964-920E-55BB0A9D2F1E}" type="datetimeFigureOut">
              <a:rPr lang="el-GR" smtClean="0"/>
              <a:pPr/>
              <a:t>30/10/2012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850ACE2-4078-42E6-A6D8-3888D542843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dirty="0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8498E4-156D-4964-920E-55BB0A9D2F1E}" type="datetimeFigureOut">
              <a:rPr lang="el-GR" smtClean="0"/>
              <a:pPr/>
              <a:t>30/10/2012</a:t>
            </a:fld>
            <a:endParaRPr lang="el-GR" dirty="0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50ACE2-4078-42E6-A6D8-3888D5428439}" type="slidenum">
              <a:rPr lang="el-GR" smtClean="0"/>
              <a:pPr/>
              <a:t>‹#›</a:t>
            </a:fld>
            <a:endParaRPr lang="el-GR" dirty="0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Primary School of Zografou</a:t>
            </a:r>
            <a:br>
              <a:rPr lang="en-US" dirty="0" smtClean="0"/>
            </a:br>
            <a:r>
              <a:rPr lang="en-US" sz="2400" dirty="0" smtClean="0"/>
              <a:t>athens, greece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8</a:t>
            </a:r>
            <a:r>
              <a:rPr lang="el-GR" baseline="30000" dirty="0" smtClean="0"/>
              <a:t>ο</a:t>
            </a:r>
            <a:r>
              <a:rPr lang="el-GR" dirty="0" smtClean="0"/>
              <a:t> Δημοτικό Σχολείο Ζωγράφου</a:t>
            </a:r>
            <a:r>
              <a:rPr lang="en-US" dirty="0" smtClean="0"/>
              <a:t>, A</a:t>
            </a:r>
            <a:r>
              <a:rPr lang="el-GR" dirty="0" smtClean="0"/>
              <a:t>θήνα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agesCAC9FZC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628800"/>
            <a:ext cx="304086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2 - Εικόνα" descr="imagesCA7CUZQ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1999" y="1772816"/>
            <a:ext cx="3255451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3 - Εικόνα" descr="imagesCAT821I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4221088"/>
            <a:ext cx="2952328" cy="1939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05800" cy="1008112"/>
          </a:xfrm>
        </p:spPr>
        <p:txBody>
          <a:bodyPr>
            <a:noAutofit/>
          </a:bodyPr>
          <a:lstStyle/>
          <a:p>
            <a:pPr algn="ctr"/>
            <a:r>
              <a:rPr lang="en-US" sz="3600" b="1" i="1" dirty="0" smtClean="0">
                <a:latin typeface="+mn-lt"/>
              </a:rPr>
              <a:t>…</a:t>
            </a:r>
            <a:r>
              <a:rPr lang="en-US" sz="3200" b="1" i="1" dirty="0" smtClean="0">
                <a:latin typeface="+mn-lt"/>
              </a:rPr>
              <a:t>and a little further away from Zografou</a:t>
            </a:r>
            <a:r>
              <a:rPr lang="en-US" sz="3600" b="1" i="1" dirty="0" smtClean="0">
                <a:latin typeface="+mn-lt"/>
              </a:rPr>
              <a:t/>
            </a:r>
            <a:br>
              <a:rPr lang="en-US" sz="3600" b="1" i="1" dirty="0" smtClean="0">
                <a:latin typeface="+mn-lt"/>
              </a:rPr>
            </a:br>
            <a:r>
              <a:rPr lang="en-US" sz="2800" b="1" i="1" dirty="0" smtClean="0">
                <a:latin typeface="+mn-lt"/>
              </a:rPr>
              <a:t>…</a:t>
            </a:r>
            <a:r>
              <a:rPr lang="el-GR" sz="2800" b="1" i="1" dirty="0" smtClean="0">
                <a:latin typeface="+mn-lt"/>
              </a:rPr>
              <a:t>και λίγο πιο πέρα</a:t>
            </a:r>
            <a:endParaRPr lang="el-GR" sz="3600" b="1" i="1" dirty="0">
              <a:latin typeface="+mn-lt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755576" y="3645024"/>
            <a:ext cx="21578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accent2">
                    <a:lumMod val="50000"/>
                  </a:schemeClr>
                </a:solidFill>
              </a:rPr>
              <a:t>The Hilton hotel</a:t>
            </a:r>
          </a:p>
          <a:p>
            <a:pPr algn="ctr"/>
            <a:r>
              <a:rPr lang="el-GR" sz="1400" b="1" i="1" dirty="0" smtClean="0">
                <a:solidFill>
                  <a:schemeClr val="accent2">
                    <a:lumMod val="50000"/>
                  </a:schemeClr>
                </a:solidFill>
              </a:rPr>
              <a:t>Το ξενοδοχείο Χίλτον</a:t>
            </a:r>
            <a:endParaRPr lang="el-GR" sz="1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4572000" y="3501008"/>
            <a:ext cx="30243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tx2">
                    <a:lumMod val="50000"/>
                  </a:schemeClr>
                </a:solidFill>
              </a:rPr>
              <a:t>The Panathinaikon Stadium</a:t>
            </a:r>
          </a:p>
          <a:p>
            <a:pPr algn="ctr"/>
            <a:r>
              <a:rPr lang="el-GR" sz="1400" b="1" i="1" dirty="0" smtClean="0">
                <a:solidFill>
                  <a:schemeClr val="tx2">
                    <a:lumMod val="50000"/>
                  </a:schemeClr>
                </a:solidFill>
              </a:rPr>
              <a:t>Το Καλλιμάρμαρο Στάδιο</a:t>
            </a:r>
            <a:endParaRPr lang="el-GR" sz="1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0" y="6093296"/>
            <a:ext cx="4644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tx2">
                    <a:lumMod val="50000"/>
                  </a:schemeClr>
                </a:solidFill>
              </a:rPr>
              <a:t>The Athens Concert Hall “The Megaron”</a:t>
            </a:r>
            <a:endParaRPr lang="el-GR" sz="16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l-GR" sz="1400" b="1" i="1" dirty="0" smtClean="0">
                <a:solidFill>
                  <a:schemeClr val="tx2">
                    <a:lumMod val="50000"/>
                  </a:schemeClr>
                </a:solidFill>
              </a:rPr>
              <a:t>Το Μέγαρο Μουσικής Αθηνών</a:t>
            </a:r>
            <a:endParaRPr lang="en-US" sz="14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l-GR" dirty="0"/>
          </a:p>
        </p:txBody>
      </p:sp>
      <p:sp>
        <p:nvSpPr>
          <p:cNvPr id="10242" name="AutoShape 2" descr="http://content-mcdn.ethnos.gr/filesystem/images/20120419/low/newego_LARGE_t_1101_54054520.JPG"/>
          <p:cNvSpPr>
            <a:spLocks noChangeAspect="1" noChangeArrowheads="1"/>
          </p:cNvSpPr>
          <p:nvPr/>
        </p:nvSpPr>
        <p:spPr bwMode="auto">
          <a:xfrm>
            <a:off x="63500" y="-136525"/>
            <a:ext cx="6457950" cy="4305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pic>
        <p:nvPicPr>
          <p:cNvPr id="10" name="9 - Εικόνα" descr="newego_LARGE_t_1101_54054520[1]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48" y="4221088"/>
            <a:ext cx="2843808" cy="1895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10 - TextBox"/>
          <p:cNvSpPr txBox="1"/>
          <p:nvPr/>
        </p:nvSpPr>
        <p:spPr>
          <a:xfrm>
            <a:off x="5292080" y="6165304"/>
            <a:ext cx="218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tx2">
                    <a:lumMod val="75000"/>
                  </a:schemeClr>
                </a:solidFill>
              </a:rPr>
              <a:t>The National Gallery</a:t>
            </a:r>
          </a:p>
          <a:p>
            <a:r>
              <a:rPr lang="el-GR" sz="1400" b="1" i="1" dirty="0" smtClean="0">
                <a:solidFill>
                  <a:schemeClr val="tx2">
                    <a:lumMod val="75000"/>
                  </a:schemeClr>
                </a:solidFill>
              </a:rPr>
              <a:t>Η Εθνική Πινακοθήκη</a:t>
            </a:r>
            <a:endParaRPr lang="el-GR" sz="1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imagesCAKA44E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9652" y="2060848"/>
            <a:ext cx="6264696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i="1" dirty="0" smtClean="0">
                <a:latin typeface="+mn-lt"/>
              </a:rPr>
              <a:t>And now let’s visit Athens</a:t>
            </a:r>
            <a:br>
              <a:rPr lang="en-US" sz="4000" b="1" i="1" dirty="0" smtClean="0">
                <a:latin typeface="+mn-lt"/>
              </a:rPr>
            </a:br>
            <a:r>
              <a:rPr lang="el-GR" sz="3100" b="1" i="1" dirty="0" smtClean="0">
                <a:latin typeface="+mn-lt"/>
              </a:rPr>
              <a:t>Και</a:t>
            </a:r>
            <a:r>
              <a:rPr lang="el-GR" sz="4000" b="1" i="1" dirty="0" smtClean="0">
                <a:latin typeface="+mn-lt"/>
              </a:rPr>
              <a:t> </a:t>
            </a:r>
            <a:r>
              <a:rPr lang="el-GR" sz="3100" b="1" i="1" dirty="0" smtClean="0">
                <a:latin typeface="+mn-lt"/>
              </a:rPr>
              <a:t>μια βόλτα στην Αθήνα</a:t>
            </a:r>
            <a:endParaRPr lang="el-GR" sz="4000" b="1" i="1" dirty="0"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data:image/jpeg;base64,/9j/4AAQSkZJRgABAQAAAQABAAD/2wCEAAkGBhASERQUExQUFRUWFxcXGBgVGBkcHBgbFhgYFxcdGhgYICYgFx8jHBwYHy8gIycpLCwtGB8xNTAqNSYrLCkBCQoKDgwOGg8PGikdHxwsKSksKSkpKSkpKSkpLCkpLCwpLCkpKSkpKSwsKSwsKSkpKSksLCwpKSkqLDUsKSwpKf/AABEIAJUA0AMBIgACEQEDEQH/xAAbAAABBQEBAAAAAAAAAAAAAAAFAAIDBAYBB//EAEgQAAIBAgQDBQMHCAoCAQUAAAECEQADBBIhMQVBUQYTImFxMoGRI0JSkqGx0QcUQ2JywdLhFSQzU4KTorLw8bPC4hY0RGNz/8QAGAEAAwEBAAAAAAAAAAAAAAAAAAECAwT/xAAoEQACAgICAQMCBwAAAAAAAAAAAQIRAyESMUETMlEicQRCYYGx8PH/2gAMAwEAAhEDEQA/APbppTrSYUqZAjXAKU0gKZPk7Srs12kXQ2a7Siu0BQqVKlSKo6KVKlQAqVcJqO1fDFgCDlIBgjQxMHpyoAlpVylQAqVKlQAqVKlQB2uUqVACpUqVAATtXw+xfsi3dCsS02wxI8agsPZ12BmOU715txPgjWM5ssbZw6fLXg5a33jBSFcCLiLlZiGAjxag7n0btRwNb3dXpIfDMbidNYDyvM5QYMGK8j7f8aS+V7pWQuiXHfOCl0KkAkAzKtmUZhr0itYukZyVs93y10ClSArMaO0qVdoGcrtKkaQxTSmgvG+J2oa0XbN4SQqsSAdRqBHKgJx1/wCbevwOQQQBpzyTFAWbilNY5sbcBhL15V5Ss7zzZakGNvyM965BOoyAac/myDR5oLNbNKaylzitxJi6Qg2zINB5lhUdrjTsQGxHhO/hQHnB0E0rA1xNU+G4EW85gBnYu8aSTp8YAHmQaz78adZi+Mo2lUOnmdzT14rcbRr6geLUKoOkRz85+FO/AGqpVlbnH74/S2PQoT16P5bVJY4zeeSbluVEgIrQ3kZY9PtoCzTUqzj8cxIIHyOvIrcmBvEHXcV0cZvwXPd6GMhLActc0SPhQFmipUDwnGLruAQigEAgEmZ6EqKOUDsVKlSoAVKlSoA4a8V/KRwmwmNZSFVLqFmVVy+wuZCrTGdmkQIBy6gya9kOLXOEnxEFgPIED3b1g+2/GmUOl5UCsAILKr2SGJt3kMzczQRKlSpXTeqiRJnoQpVWw2OS4CUbMAxUkdVMEa7+oqeaVByQ6uTSpRQKxTSmhPHOKm0sW3tB5BK3JOkE7KQZrPr23xGxtID4d1bSSRqM3KJ94oHRb7a9mFxD2rpN0ZAyt3TEEg+JZ1AIBB+sazV3seoEo+KLcs9zKPecxj4UYbtfiHAHd2/FHJucg/O3Gk+tAONYm5iTbAPclZzEAGQwOhDE6ggfWNKyqorLwxQYL4mQWWRcb5up5VMMENIuYvl+kPzttY9dfvqoOEXwI79vqW/fTLnDb/8AfH6lukB3GcRFhrZL4hwW9l2Zg0GYKruDBn02p7dorTMW7t1BKnKLdyBl3jwnfn++qeD4ZdOJsZ2zDMxAhRJCN01itMbUGDk30EuT6wJpeBpAJ+OWSI8Y0iSjn50zqnTT4ctKb/TGFM8tWIGR+fs/o+X/AERRrE4i3a1u93bHV3yfDMdaGv2wwAIGeZ3KJcZfrZYPumimP+9DB2hw/wBMjfqPmwN166+/anWO0WDBJuMHGWAMw0brqR/OrtjiWGvf2eS5+w4JH+CMw+FTjCWiQMq6g8x9xWjaYnRDgMdfuWw4xKw072bWuX2thtGtTl8V/fWiB9Kwp2jcR5j41VIxOwS1AkaZhOmXp0A+FdP51/dWzP6/WJ3TyFLkHFF202Oect3Dk7eK0VEjfxaDnXoWAwxt21UnMQPE3U8zBJgeXKvPOHcRxaMoK27aF8zEMpifaIXuhJOw9a2g7U4faW+HnHXrV2JBilQj/wCqMP1Y7bDeTAonh74dQwBAPJhB945UDJK4zACToB1rtR3raspDAEEEGdoOh+yaAMdx8fnqkWrnc3bVy4isumcqJQLd2AJI0MiZETqPMu2OJbFIjYq5bs4pXu28jQwC5lKrnUHuwGLDxTGXeM1T9rrN61ceyFizbQ90bYCoUdiwKW5gkMdRPzZ0rM47FLdxDjMPEWWUDPqygDQDM8tPLU1o9aMj13sZcazhUayVdQDnTodTI6GTrprW1wPE7dxZVgY0bkQY10O1eWcGw1/CorYVmuAKDdw11tSSBmezcJOUk/NPhJ3g6jQ4LGWMYDds5c6nK9u6olW+jcttqjffuCRXIsji99fwbyhf3Nld4xZSMzqsiRJ6/dU+JxiojOx8KgsYE6DXQDU1kMNdsnQi1bYRKsoBGqxHUab1bFxCCM1o+/qD1rtUIyVpnL6kl2gL2ix+Bxpt3bTsSoZSyi4DGbQGCJhg4+NCm4Hb+ld+Nz+KtTi0sohCrZTXa2EXmByFDMUwyNlYAxpqDry05+lYZHxdI3h9SsBPwi2Nmuj33f4qs8E4MnfyWdhlYwc28jXxUCXtTdN/uMnizm3myDLIME77aVrOAsVMswJyEk6DUkbDkKlNqSsdWmVMT3dpASkj9VQSPPlQxuN4U7Anc6KpJjU6BtaL46Dbb/8Am/8AsNYPs1h/62ZTDiEEm2pGptN7JO3n1pQimrHKTTNLcv3Q9oWkt5rmaRckBcqlplSNdx0rmN4bjrkklFB+bbu3kGkfRcdas4q6qMrwpIlQhBOdnGVVAA39aHY7tmFfKlnD3BudGBVvnK2m48qeKnHYp2noHjsjdBJ7i0SeZe4T9YsTUtvszfYx3Fv/ADLlFuH9pbTqC6YdTrmHiItrMBnldATGon76qt2zgkfm2HYAkSC0EA7iVmDvWlRFzmile7F3G3w6E9e8ufYYq7gODY637IuQNcrYh2U+50arljtNadZ7nDKfnQx+TE5Qbkp4QSd/Sh7dt0tiDhLJGaJzGN4n2NRzopCcpMO4bFXxcAv21tKZIZS7EkRpAQdZmRRe3jbJIXM0kwBDiaz2PxtnEYfEolu2R3YYFS2RhnUSGyiVkRI8qH/k0sQ97wgTattoxb2bzKSZ23ionHTaY4vwbq5gSUuQ2oAjNJE+8+VUBw+71tH1Q9Z5P11o2s5LsCSEkDrE6eVBhx+z3vdQDdzlMk6ll1IBKR/2Kyt0i/kQ4ZeEQLI2jwPy2/Scq13Ztb3dk3XzEkwACAoB/WJJNDRYBHsjUdKPcPQBAB/zQVcJWJqi1TXQEEHY6fGnTSrQR5VjjdwNhWu23azauXrYGUO5R4e3meCbQBzJMgkOSATFCsbwXBYju2w1zDhbSEtbtJe0y+B2zWlNxQqkwGIkryANek9puMYMW3s3QLhuAqba6kyOZ2X1OteR4jsWj32ZR3Vttcodix0iCdJn7NoireZLslQZopEypXqCp000kxqhI0kaUy6FuMr5msYhRCX1A1HS6u123/zwmvP8N2ovKS6CIJgQpIQuXI03E76chtR3hnaa0bB75vGrCI1DAgmYWO7YEZZGhzDauC/ktZIsJ8e42rG2uLRbd1DMiTavKdM1t+XKUbUTud6hTiHD/wD9fxrPYzjauygMQFmJjSfa30I0BkfCrlu8x+dPPcT/ALapcWUslhn8+4f1t+s1D3+BLTntgSD7Y8uVUBiz9L7R+9accUx0DDfnH8NVwS/0bkFxxLAbZ0/zB+NVr2OwknKbRBESbq6HXkaHjFNM5hI229/za6eI3Ppj/T/DVKFBYTbE4AD2rf8Amr/FUb38Gf0lv/OX8aFXMfcO7r/p/Coji7v0l/0/hS4CsNcMawcRb7tlJBY6ODsvLXlWI7b4UDiGKj+8n4qpP2mtb2cvMcQslTo2wE+yeYFZ/tkk47E/tj/YlWlUTTEuUwh+T7CZsHxHztsPhZuMPt19wrBougr1D8n7f1bEBjoM49B3bHl5UHHFMCB/aE7c2/hq/BHLjJpj+weEzYDiPnbYfVtM4+0Cg3Y3hiXMZZS4JVs8gk8kJH2it92be0+ExRttKm3c111+RccwKynYdP6/h/Vh8bbUeUXFcoyZvcdhrduxbWWRVZkXKYkEZoPXUE6+dVrFm0uq3GWdNCBpM8vPWKk7ZwLCCF0vHcA/MfrtWUtnT+ztfVT8aicdmMHo2RUxK3rk6aZzr6661yzgFLB8zZ5LSNwToTPU1lVIGb5K0REaonp10ME1H3CAf2Vs+eVfs1pKGirNpeS9Gl6/y5nrUljE4gCPznEA68zWFNq3r8mkDoF/iqN7SawikdREf7qFGurFZvW4riB/+ViNPL+VU8Xx3FloOIvhI8QIyj1JgffWMuIn0Rp5/wDy9Kq3UWV8IIkaHUa+WaDT4v5YWag8ftgRYQ3D9LZB1lzv/hDUNx2Na5/bXJB/R2zkt+9vaf4x5VWW4xHiOw25e6dPgKZea2uIFvMc6L4tCAoaCsOdWMEHSiMKCUjH27gJhcoBE6gxMwY+jI3qe/c8JMLlEAOIJgRodp0MR+FCiilQQwA8+Z8/hzqwvEYQTrqNYj3Ajfr7qzcDnouMCWzKdTsCJ0A9fM79KlscRYFpzb8idAdJjkCaCHiXilQRqY8p6fhVxsQ1xZIgmNRA005dd6TgFBpe0d1QPlT4gykEkgAiNVmCYqLCYsmCS2nMHl7tAfwobbsWRIEkkSD6fCJ2q3atAQFyg5hG5JEagjSY+FS0hB+5i3Zye8vCdlW7AB00A6DX1k0SxuOR7rspgMxYDMwgHYAAQKyVnKWy6ABm2POfPWI5zVjD4s96VY6CdI+jzEHyHuJ0pc5rp2NSaDHGcXcHdd2b2UpbnumUAsXcMDO7RlE+lWcUIWzIYFrKk5jLSWf2iAZNCLLl9Gy6OpBj6Jk6jTWjmLsOws5VJAsoDCtp4nPzTpoa6I5OS32XF7H9nD/WV9G5n6PmBQXtcv8AXsR+2P8AYtaHszw+7+cr4GACtuGG4gbzPuoF2xtMuOxAIiXBE8wVWD6aGnLo7fw28n7BfsQP6vi/2X/8LV57nE6aDL12kV6T2Fwjth8TA9vMqzpmPdEQJ8yBXmdqAwFzPpowGjzBBjMCQQdNRpVx6MM+sjPUPyeWx/Rp80vT7hcFZzsb/wDfYXzeP9DVp/yaWc3DhtJ75QOpJcR9tZfsoCuOwoIIIuqCDuDBBBpPtGuD2TN32otAWNOV0AfB/I1lb91Uw112LjKbWqQWGYldM42Ok1tO02DdsOWUFgLik5Z/WHL1FYviGAuvhMQgRizCzlEEE5bgJjMddJqn7jlXtKfZzHPcwt9rjZmW9aAYgAwyOSNB1E7cqIkk278AllVWGQBiPGoOUMI2JHvof2a4bft4fEI9t1LPZZZG+XODEGTAIn1orhLDqLsqwBSACGMnOhgAtqYB21p+RflB/CMTcazdNzNMWWDOqL7RcNlKrqpIG4nSpyxyXss5hbDDKFYiHUSodQJgmhtjiK2h3ZgEoqmAQZViw2PQ+W9L+lG1AgZgQQTMgGTvy2PWsJZ4p9CT0T8MxDvYum5MjuSuZLakhs4bKUXUSBvUdzkdPiOvPw1RbH5RlAy8iBoIBJn41VfEAxB5nc8uZjnWcs9+1CU2g4t4DmPcY6TBMsfdUHEjGMVwfbsWTIMCQuXf/DQq5jGiPDIJmOQG3/PKm3eIQyOSSRlA10AHIdKcMzupIHMzwQMRmMeg006n99Pvoogakeo00ga8+VbfE/k37zEOtq5ObDtfUNHti4qZCdIUlgAfwqt2f/J/+cWXuXGdCLj2wuQSO7MHMGOmsj3ROla0x0Yc4d5HgbWCB1B2jrPlVl0IALCCNIDGQBuPXyrT4nsZdtX7QzsQzkDQjRUZzz12FQ8d7IuENwMPCCSAh8RJ05nUkgVTTHozttzy0A95NTYXFFZOYqZPLYQZifhvz8q0PD+yNwKpbRoIKkEaxtPP1qh/RVy5aRyZCtatLMjUsoYAHaGJU9SDU8RaK+F4g4MtrESdeXs5uu80SVxII0DNIHOOk8gdj7jNWz2XOoBHSfH/ANVDg+F3X7xcygIXXY6NmKrtzIhvQDqJiWNsTRQwuLQsxXQasOczvqfZo7hWLNlysxg+ypOq76fbQez2QxAJ1Xbfxak8jptPWj+B4RiEBCuozEkxmG++w1k60nid2CWzV/k3sN+fKWVlgaBlK7BiYnp5daG9r+z1+9i7lxMpTQDM0QVkHl11minYNjYxXeYi6uULoSWMEyIAOvPlRDE3CzMQQVLNBBkHU/CtWtUbwm4StEHZDDDD4dUugFg7NoZGViI108/jXnnEewOOa9cZRaYM7sD3qCQzMQSDqNCK9IQgetdL9AT8fwpqVEy+p2yr2G4b+bYNLV/KLgdzCkNAYyNRpQJez99Ma905TaZ7pBD+KLmaNNwdY3rQsrTMNr1P8qjvAxtRdhGTjdeQ3wju71u5YfRLwyH9RsoCMPfp5wK844jwa/Zd1uWmBRipbL4fIg8w2hB861nDMUVfWcp0Pl0OnQ1Y7bYAYkWriXAl4A27obOFdR7LeHSR9x8qdWSmYNOHXT+iPwH41Hi8LdtLme0VGkFgKtXuztwNqUbzAY7etQX+z15rTAMNCdCDpH2UnBtaE2Z3EY3KZgfv1nrO1Rpi2PWdhPlqNB5fdVzE9jsYSSQD+roJ6jpI++q9jgOIN4LkYnKWg6CAcvzonxaVj6TSMyO/dbNJGnKCPiffyqoMbBJBI3Gg1J200gf90Ws9n8VcZxky5CFbNpBIDakTyI+NSX+zVy2ilnWAyg6bZ2Cz7pprG66AGJxA5iYcCd4+w/bTcdeBURcEiTHM9IireI4A4V3YiUs2rsftmNiIbTU9POiHEOw9m2B8t4tBDFRmJYLp8T9lVHGOj0Dh7j88Bj2cKoJ/bvkj/wAZ+NUewNwHAz1vXj8X86htLjkutcVMO821twuIT5jswPiVeTGgmFx+MwFvujaTK9y4ynMGCzBgENy/fV8q7K+wXx11WxdsCDlTEbdfkB9xPxof2ru5cMcpglrYlTr7anQ+6hN3i2Ia6tzKsjvNPpd4FB5/qg61zG4+7eTIyoPEhKwRs0wWB02prKqFxdkvY/GXHvOLly4wC7O7N+kUbE7xNXsoHD1PMhX03BN8MD6iaF4LEGyzG3ZVSdDqx2Mx4n019Ka169+bi0FXQAAnfRs3Xl6UerHyD7KvCeJ3zfshr10gskguSDJM6VseHRF0/SvOfhC/cKy2HsBGVltAMpkauYjaRm5elXMLxK+AQLakl3b2WO7E7Dl+FVHLET30R8ax94Yh0S9cQDIYDwIyLMDmZPKtDwnEE2LZLEsUWSTqdKyXHeHYm4yuLTB9zkRz7IAWRBA25Vo8Al4qqpbLQiyANQQAGkGNj8NKpTTY2tB1MCLtsAvdSHYzbYCZAGs7xE++iSgoioMzBQPEQCd9ZPWqfDMDeFtZtPJJMbc/hVu5hrv0LkbEVE18Dj+p0XP+v+qY+LP/AEDTGwuI1y2n9Y/nTBw3EmSLVz3H+dRxZfJDXxhnc/bTheQ71H/R18fo3/56tT14feIPyTfFR/7U+LC0QXHWdFM/tUTx1gXsOisWWYJNt8rSoiJFDxwbEcrZHqy/dnpyYfEqAvdAiSSTlGX4mTr0q4p3shv4BeMw3dX7Ch3KdzdHiYtJFxGkzufHE9KfINq6J1+UH+kx9pFWMbw+6xDC2gZQRPQNBOx6gUKvYLFLmgAhjspgjYaHNB+NappGbWzNdmsWfzi2Wd2BDiCzNMrCmCdYPPlvWtvXFGITb+yuA+65ZP72rKcK4PirF9rgQT4gM7LABOkQ07VexGMxfeq2W3IVxAZPnZeWb9Ws+dIprYK7Or/WVk/pLimWJ+YRrPpvWp47lbC3gN+7J030hv3VnMIcQGYpZtls7NIVCRnM7g6elSXsZjmVlZGysCD4RsRB5dKn1ED7DfGMs3164N4EfQckf7qodr8QGSxcEHVXH1Q/4UMfG44spKTFtrevNWC/w1w4/F90ttrKMFUKJjkuUHXnH3Ueogo9EtY9CQAQSdOf3kQKAdsM7m1kVvAHLHKYElI5a7GgmM42Wju/CDAMnNBnXeNJmnWeJtIGbWNFUEyNTpGxgfCueeSL0C0CuKXO60lDcaDlAzZQRILN1/V301qovEiy+2wadco0Pkesg1fv8PsXgzFykACI5wWLSPaEkL1+Ogvh/BnbdlRIknUnbYAbN6xFXFxitl2ajBrlt+P2swJOoLZgIAzbgaSYBkxJ3Fqxi7RtFjlGX0ljvrmOp8hyA050BuOp9q60zvA195Jq/ZvSujn2QukAwNgABpuT5kknc1yt12aepCK6JkxqlTvsNdAF3mRvtO3lV7h/FwVy3ULx7LhykAjaEjMT1O2lCUsqpkDU+fu05U+7egayNNx5ESB5+dCk29Cn+IT1FUFcdxdAvyYdDIGbvrhjrAzRPrNEez2BBtNfuEoHbKqh3Xw76EGTqdyeRrOcH4e2JvDYKGBIJgQD4oP/ADetTisaHYBNLVsZLYnkNzrvP4da6k2tExV9hBMLa3Bb/Mun/wBquHgpCZ8rZDBDF3jU6fOoMrtoJG3OtYniwYECe7G2uo18xWsdjloF9wDzb/Nb+Kld4eNJnaRNxtvrVVRz5j/D/KrWDuhh3baAmVYj2W8/1TsfdQhsavDlJiNT1f8AE01uG25MgabgsdD6VG6spKssEaHT/mlSjE5tLmbTZwNV9dfGvluORoFoanCbRBIVD11Yn1jemHh9n6Kfaa7ezIQTqDqrjY+jZvwIrhxYb2tf1lIB9/ihvf8AGmBy5wy0JOS2R1gke/TT31GuBscltj/D+IinHMJZDmA1JUwV9VJ0+31qE41T7WUnqGVT9nhPwpiHXMBaUa21A6hFj4zXP6OstqO6nowK/aQV+2mB1n5O4s/tqp9OYb3E+lRXMQBoypI8irfYkH4U6QrHX8AUH9ipHpp7mSRQvEYa2w1N5YOkZbgE6bCCNKI274B8Dsn1x/qQQfeBTsRdumM9sXAeZtsZ9HSKTgmS99mbfA80vIT0bMh16yCPtqpicJdWfCSOqkN9q1pL2FtONbd9D+xnX4MJqjd4Cw1ttPoSh+DxWTw/BNIwb4hi5AgDQAAaCYG3vq1etZbdq5oSWYDSIjTfn+6u0qxaLIw/yqMehMegnlRRMQIaFj2ZgmlSqZJa+xeNbG4i5E6LGmkCNT9lKwmW5lHSaVKoe4sWR3HZYJ8WXyJPwn3VTN0uyjYaCOm1KlWuNGETZm2LGGC25HeZSxnqANI200qvhjodBSpVqjpj0XEuHy1PSr9jtVeVQgW3AGXY7fGu0q0iEiuuOGnyVvl9P+Kufn4/urXwb+KlSpiJL/FXcyyWm0A1U7DbnSF+YPd2vqfzpUqAOPxJ1WAtoKTJXu1InrrzqI494Olv/KT8KVKmI5b4pdBkFFI5rbtg/ELTG4re+nv0VB9y0qVAIa3FL3943xH4VGeJXv7x/rH91KlQ2OkRX8bdic7/AFm/GqjYtz85vrGlSpWyWiMBmJ8R98n99I8KJEl/s/nSpVVkM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pic>
        <p:nvPicPr>
          <p:cNvPr id="6" name="5 - Εικόνα" descr="imagesCAN28YW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077072"/>
            <a:ext cx="3888432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6 - Εικόνα" descr="imagesCAGGDDA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28384">
            <a:off x="5612981" y="3953830"/>
            <a:ext cx="2767765" cy="18603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7 - Εικόνα" descr="imagesCAEWPAM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17095">
            <a:off x="5823721" y="1128012"/>
            <a:ext cx="2543175" cy="1800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8 - Τίτλος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i="1" dirty="0" smtClean="0">
                <a:latin typeface="+mn-lt"/>
              </a:rPr>
              <a:t>The city centre</a:t>
            </a:r>
            <a:endParaRPr lang="el-GR" sz="4000" b="1" i="1" dirty="0">
              <a:latin typeface="+mn-lt"/>
            </a:endParaRPr>
          </a:p>
        </p:txBody>
      </p:sp>
      <p:pic>
        <p:nvPicPr>
          <p:cNvPr id="4" name="3 - Εικόνα" descr="ΦΩΤΟ__2012 0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764705"/>
            <a:ext cx="4536504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11 - TextBox"/>
          <p:cNvSpPr txBox="1"/>
          <p:nvPr/>
        </p:nvSpPr>
        <p:spPr>
          <a:xfrm rot="418385">
            <a:off x="5639448" y="3003092"/>
            <a:ext cx="327699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 smtClean="0">
                <a:solidFill>
                  <a:schemeClr val="tx2">
                    <a:lumMod val="75000"/>
                  </a:schemeClr>
                </a:solidFill>
              </a:rPr>
              <a:t>Athens University</a:t>
            </a:r>
          </a:p>
          <a:p>
            <a:r>
              <a:rPr lang="el-GR" sz="1400" b="1" i="1" dirty="0" smtClean="0">
                <a:solidFill>
                  <a:schemeClr val="tx2">
                    <a:lumMod val="75000"/>
                  </a:schemeClr>
                </a:solidFill>
              </a:rPr>
              <a:t>Πανεπιστήμιο Αθηνών</a:t>
            </a:r>
            <a:endParaRPr lang="el-GR" sz="1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 rot="417751">
            <a:off x="5486871" y="5923571"/>
            <a:ext cx="25453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 smtClean="0">
                <a:solidFill>
                  <a:schemeClr val="tx2">
                    <a:lumMod val="75000"/>
                  </a:schemeClr>
                </a:solidFill>
              </a:rPr>
              <a:t>Monastiraki Square</a:t>
            </a:r>
          </a:p>
          <a:p>
            <a:r>
              <a:rPr lang="el-GR" sz="1500" b="1" i="1" dirty="0" smtClean="0">
                <a:solidFill>
                  <a:schemeClr val="tx2">
                    <a:lumMod val="75000"/>
                  </a:schemeClr>
                </a:solidFill>
              </a:rPr>
              <a:t>Πλατεία Μοναστηράκι</a:t>
            </a:r>
            <a:endParaRPr lang="el-GR" sz="15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827584" y="6165304"/>
            <a:ext cx="38884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i="1" dirty="0" smtClean="0">
                <a:solidFill>
                  <a:schemeClr val="tx2">
                    <a:lumMod val="75000"/>
                  </a:schemeClr>
                </a:solidFill>
              </a:rPr>
              <a:t>Syntagma Square and the Parliament</a:t>
            </a:r>
          </a:p>
          <a:p>
            <a:pPr algn="ctr"/>
            <a:r>
              <a:rPr lang="el-GR" sz="1500" b="1" i="1" dirty="0" smtClean="0">
                <a:solidFill>
                  <a:schemeClr val="tx2">
                    <a:lumMod val="75000"/>
                  </a:schemeClr>
                </a:solidFill>
              </a:rPr>
              <a:t>Πλατεία Συντάγματος- Βουλή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1115617" y="3429000"/>
            <a:ext cx="26835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i="1" dirty="0" smtClean="0">
                <a:solidFill>
                  <a:schemeClr val="tx2">
                    <a:lumMod val="75000"/>
                  </a:schemeClr>
                </a:solidFill>
              </a:rPr>
              <a:t>The Acropolis  (of course)</a:t>
            </a:r>
          </a:p>
          <a:p>
            <a:pPr algn="ctr"/>
            <a:r>
              <a:rPr lang="el-GR" sz="1500" b="1" i="1" dirty="0" smtClean="0">
                <a:solidFill>
                  <a:schemeClr val="tx2">
                    <a:lumMod val="75000"/>
                  </a:schemeClr>
                </a:solidFill>
              </a:rPr>
              <a:t>Ακρόπολη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agesCASF3I1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1700" y="1916832"/>
            <a:ext cx="5400600" cy="3247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- TextBox"/>
          <p:cNvSpPr txBox="1"/>
          <p:nvPr/>
        </p:nvSpPr>
        <p:spPr>
          <a:xfrm>
            <a:off x="2048008" y="836712"/>
            <a:ext cx="504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And for the end…a walk by the sea</a:t>
            </a:r>
            <a:endParaRPr lang="el-GR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2619318" y="5661248"/>
            <a:ext cx="3905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dirty="0" smtClean="0">
                <a:solidFill>
                  <a:schemeClr val="tx2">
                    <a:lumMod val="75000"/>
                  </a:schemeClr>
                </a:solidFill>
              </a:rPr>
              <a:t>Και τέλος…μια  βόλτα στη θάλασσα</a:t>
            </a:r>
            <a:endParaRPr lang="el-GR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683568" y="2276872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We hope you enjoyed it. Thank you and </a:t>
            </a:r>
          </a:p>
          <a:p>
            <a:pPr algn="ctr"/>
            <a:r>
              <a:rPr lang="en-US" sz="3200" dirty="0" smtClean="0"/>
              <a:t>see you in Athens</a:t>
            </a:r>
            <a:endParaRPr lang="el-GR" sz="3200" dirty="0"/>
          </a:p>
        </p:txBody>
      </p:sp>
      <p:pic>
        <p:nvPicPr>
          <p:cNvPr id="4" name="3 - Εικόνα" descr="comenius_llp_log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4653136"/>
            <a:ext cx="3024336" cy="18924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39752" y="836712"/>
            <a:ext cx="4536504" cy="854968"/>
          </a:xfrm>
        </p:spPr>
        <p:txBody>
          <a:bodyPr>
            <a:normAutofit/>
          </a:bodyPr>
          <a:lstStyle/>
          <a:p>
            <a:r>
              <a:rPr lang="en-US" sz="2400" i="1" cap="small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Welcome to our school</a:t>
            </a:r>
            <a:br>
              <a:rPr lang="en-US" sz="2400" i="1" cap="small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</a:br>
            <a:r>
              <a:rPr lang="el-GR" sz="2400" i="1" cap="small" dirty="0" smtClean="0">
                <a:solidFill>
                  <a:schemeClr val="accent2">
                    <a:lumMod val="50000"/>
                  </a:schemeClr>
                </a:solidFill>
              </a:rPr>
              <a:t>καλωσ ηρθατε στο σχολειο μασ</a:t>
            </a:r>
            <a:endParaRPr lang="el-GR" sz="2400" i="1" cap="small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3 - Θέση περιεχομένου" descr="σχολειο 21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988840"/>
            <a:ext cx="5852583" cy="43894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ΦΩΤΟ__2012\ΦΩΤΟ__2012 7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92896"/>
            <a:ext cx="4191000" cy="314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- Θέση περιεχομένου" descr="σχολειο 21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4008" y="2492896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914400" y="620688"/>
            <a:ext cx="8229600" cy="1143000"/>
          </a:xfrm>
        </p:spPr>
        <p:txBody>
          <a:bodyPr>
            <a:normAutofit/>
          </a:bodyPr>
          <a:lstStyle/>
          <a:p>
            <a:r>
              <a:rPr lang="en-US" sz="18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A GENERAL VIEW OF THE SCHOOL BUILDING</a:t>
            </a:r>
            <a:r>
              <a:rPr lang="el-GR" sz="18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AND THE PLAYGROUND.</a:t>
            </a:r>
            <a:r>
              <a:rPr lang="en-US" sz="1800" i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/>
            </a:r>
            <a:br>
              <a:rPr lang="en-US" sz="1800" i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</a:br>
            <a:r>
              <a:rPr lang="en-US" sz="1800" i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/>
            </a:r>
            <a:br>
              <a:rPr lang="en-US" sz="1800" i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</a:br>
            <a:r>
              <a:rPr lang="el-GR" sz="1800" i="1" dirty="0" smtClean="0">
                <a:solidFill>
                  <a:schemeClr val="accent2">
                    <a:lumMod val="50000"/>
                  </a:schemeClr>
                </a:solidFill>
              </a:rPr>
              <a:t>Γενική άποψη του σχολικού κτιρίου</a:t>
            </a:r>
            <a:r>
              <a:rPr lang="en-US" sz="1800" i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 </a:t>
            </a:r>
            <a:r>
              <a:rPr lang="el-GR" sz="1800" i="1" dirty="0" smtClean="0">
                <a:solidFill>
                  <a:schemeClr val="accent2">
                    <a:lumMod val="50000"/>
                  </a:schemeClr>
                </a:solidFill>
              </a:rPr>
              <a:t>και της αυλής του σχολείου μας</a:t>
            </a:r>
            <a:r>
              <a:rPr lang="el-GR" sz="1800" dirty="0" smtClean="0"/>
              <a:t>.</a:t>
            </a:r>
            <a:endParaRPr lang="el-G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755576" y="764704"/>
            <a:ext cx="4104456" cy="1224136"/>
          </a:xfrm>
        </p:spPr>
        <p:txBody>
          <a:bodyPr>
            <a:noAutofit/>
          </a:bodyPr>
          <a:lstStyle/>
          <a:p>
            <a:r>
              <a:rPr lang="en-US" sz="2000" i="1" cap="small" dirty="0" smtClean="0">
                <a:solidFill>
                  <a:schemeClr val="bg2">
                    <a:lumMod val="25000"/>
                  </a:schemeClr>
                </a:solidFill>
              </a:rPr>
              <a:t>The entrance to the multi-purpose hall (theatre – gym)</a:t>
            </a:r>
          </a:p>
          <a:p>
            <a:r>
              <a:rPr lang="el-GR" sz="1800" i="1" cap="small" dirty="0" smtClean="0">
                <a:solidFill>
                  <a:schemeClr val="bg2">
                    <a:lumMod val="25000"/>
                  </a:schemeClr>
                </a:solidFill>
              </a:rPr>
              <a:t>Η αιθουσα πολλαπλων χρησεων (θεατρο - Γυμναστηριο)</a:t>
            </a:r>
            <a:endParaRPr lang="el-GR" sz="1800" i="1" cap="small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6 - Θέση κειμένου"/>
          <p:cNvSpPr>
            <a:spLocks noGrp="1"/>
          </p:cNvSpPr>
          <p:nvPr>
            <p:ph type="body" sz="half" idx="3"/>
          </p:nvPr>
        </p:nvSpPr>
        <p:spPr>
          <a:xfrm>
            <a:off x="5148064" y="1340768"/>
            <a:ext cx="3528392" cy="648072"/>
          </a:xfrm>
        </p:spPr>
        <p:txBody>
          <a:bodyPr>
            <a:noAutofit/>
          </a:bodyPr>
          <a:lstStyle/>
          <a:p>
            <a:r>
              <a:rPr lang="en-US" sz="2000" i="1" cap="small" dirty="0" smtClean="0">
                <a:solidFill>
                  <a:schemeClr val="bg2">
                    <a:lumMod val="25000"/>
                  </a:schemeClr>
                </a:solidFill>
              </a:rPr>
              <a:t>The basketball court</a:t>
            </a:r>
          </a:p>
          <a:p>
            <a:r>
              <a:rPr lang="el-GR" sz="2000" i="1" cap="small" dirty="0" smtClean="0">
                <a:solidFill>
                  <a:schemeClr val="bg2">
                    <a:lumMod val="25000"/>
                  </a:schemeClr>
                </a:solidFill>
              </a:rPr>
              <a:t>Το γηπεδο του μπασκετ</a:t>
            </a:r>
            <a:endParaRPr lang="el-GR" sz="2000" i="1" cap="small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0" name="Picture 2" descr="C:\Users\ευη\Pictures\Σχολειο\σχολειο 22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3528" y="2564904"/>
            <a:ext cx="4032448" cy="3240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ευη\Pictures\Σχολειο\σχολειο 22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564904"/>
            <a:ext cx="4289425" cy="3217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0" i="1" dirty="0" smtClean="0">
                <a:solidFill>
                  <a:schemeClr val="bg2">
                    <a:lumMod val="25000"/>
                  </a:schemeClr>
                </a:solidFill>
                <a:latin typeface="Algerian" pitchFamily="82" charset="0"/>
              </a:rPr>
              <a:t>    </a:t>
            </a:r>
            <a:r>
              <a:rPr lang="en-US" sz="2200" b="1" i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The computer room                                </a:t>
            </a:r>
            <a:r>
              <a:rPr lang="el-GR" sz="2200" i="1" dirty="0" smtClean="0">
                <a:solidFill>
                  <a:schemeClr val="bg2">
                    <a:lumMod val="25000"/>
                  </a:schemeClr>
                </a:solidFill>
                <a:latin typeface="Algerian" pitchFamily="82" charset="0"/>
              </a:rPr>
              <a:t>Η βιβλιοθήκη μας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el-G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4040188" cy="659352"/>
          </a:xfrm>
        </p:spPr>
        <p:txBody>
          <a:bodyPr>
            <a:normAutofit/>
          </a:bodyPr>
          <a:lstStyle/>
          <a:p>
            <a:r>
              <a:rPr lang="en-US" sz="2000" i="1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Algerian" pitchFamily="82" charset="0"/>
              </a:rPr>
              <a:t>    </a:t>
            </a:r>
            <a:r>
              <a:rPr lang="el-GR" sz="2200" b="0" i="1" dirty="0" smtClean="0">
                <a:solidFill>
                  <a:schemeClr val="bg2">
                    <a:lumMod val="25000"/>
                  </a:schemeClr>
                </a:solidFill>
                <a:latin typeface="Algerian" pitchFamily="82" charset="0"/>
                <a:ea typeface="+mj-ea"/>
                <a:cs typeface="+mj-cs"/>
              </a:rPr>
              <a:t>Η αίθουσα υπολογιστών</a:t>
            </a:r>
          </a:p>
        </p:txBody>
      </p:sp>
      <p:sp>
        <p:nvSpPr>
          <p:cNvPr id="14" name="1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4008" y="1268760"/>
            <a:ext cx="4041775" cy="654843"/>
          </a:xfrm>
        </p:spPr>
        <p:txBody>
          <a:bodyPr/>
          <a:lstStyle/>
          <a:p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Algerian" pitchFamily="82" charset="0"/>
              </a:rPr>
              <a:t>   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The school library</a:t>
            </a:r>
            <a:endParaRPr lang="el-GR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4" name="Picture 2" descr="C:\Users\ευη\Pictures\Σχολειο\σχολειο 22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1519" y="2150858"/>
            <a:ext cx="4296477" cy="3222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G:\ΦΩΤΟ__2012\ΦΩΤΟ__2012 76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852936"/>
            <a:ext cx="4032448" cy="3459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85528" y="5877272"/>
            <a:ext cx="5406752" cy="882650"/>
          </a:xfrm>
        </p:spPr>
        <p:txBody>
          <a:bodyPr>
            <a:noAutofit/>
          </a:bodyPr>
          <a:lstStyle/>
          <a:p>
            <a:pPr algn="ctr"/>
            <a:r>
              <a:rPr lang="en-US" sz="2400" b="1" i="1" dirty="0" smtClean="0">
                <a:latin typeface="+mn-lt"/>
                <a:ea typeface="+mn-ea"/>
                <a:cs typeface="+mn-cs"/>
              </a:rPr>
              <a:t>Where everything happens…</a:t>
            </a:r>
            <a:r>
              <a:rPr lang="en-US" sz="2000" i="1" dirty="0" smtClean="0">
                <a:solidFill>
                  <a:schemeClr val="bg2">
                    <a:lumMod val="25000"/>
                  </a:schemeClr>
                </a:solidFill>
                <a:latin typeface="Algerian" pitchFamily="82" charset="0"/>
              </a:rPr>
              <a:t/>
            </a:r>
            <a:br>
              <a:rPr lang="en-US" sz="2000" i="1" dirty="0" smtClean="0">
                <a:solidFill>
                  <a:schemeClr val="bg2">
                    <a:lumMod val="25000"/>
                  </a:schemeClr>
                </a:solidFill>
                <a:latin typeface="Algerian" pitchFamily="82" charset="0"/>
              </a:rPr>
            </a:br>
            <a:r>
              <a:rPr lang="en-US" sz="2000" i="1" dirty="0" smtClean="0">
                <a:solidFill>
                  <a:schemeClr val="bg2">
                    <a:lumMod val="25000"/>
                  </a:schemeClr>
                </a:solidFill>
                <a:latin typeface="Algerian" pitchFamily="82" charset="0"/>
              </a:rPr>
              <a:t>       </a:t>
            </a:r>
            <a:r>
              <a:rPr lang="el-GR" sz="2000" i="1" dirty="0" smtClean="0">
                <a:solidFill>
                  <a:schemeClr val="bg2">
                    <a:lumMod val="25000"/>
                  </a:schemeClr>
                </a:solidFill>
              </a:rPr>
              <a:t>Αίθουσες διδασκαλίας</a:t>
            </a:r>
            <a:endParaRPr lang="el-GR" sz="2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51520" y="404664"/>
            <a:ext cx="4290556" cy="639762"/>
          </a:xfrm>
        </p:spPr>
        <p:txBody>
          <a:bodyPr/>
          <a:lstStyle/>
          <a:p>
            <a:pPr algn="ctr"/>
            <a:r>
              <a:rPr lang="en-US" i="1" dirty="0" smtClean="0"/>
              <a:t>THE CLASSROOMS</a:t>
            </a:r>
            <a:endParaRPr lang="el-GR" i="1" dirty="0"/>
          </a:p>
        </p:txBody>
      </p:sp>
      <p:pic>
        <p:nvPicPr>
          <p:cNvPr id="4098" name="Picture 2" descr="G:\ΦΩΤΟ__2012\ΦΩΤΟ__2012 76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4719" y="3705169"/>
            <a:ext cx="3031380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9" name="Picture 3" descr="G:\ΦΩΤΟ__2012\ΦΩΤΟ__2012 75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343038">
            <a:off x="5181921" y="974736"/>
            <a:ext cx="2884315" cy="2269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7 - Εικόνα" descr="ΦΩΤΟ__2012 3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939321">
            <a:off x="793568" y="3903359"/>
            <a:ext cx="2915816" cy="21868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8 - Εικόνα" descr="IMGP00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823597">
            <a:off x="1082800" y="1206066"/>
            <a:ext cx="2952329" cy="2214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+mn-lt"/>
              </a:rPr>
              <a:t>Comenius Corner</a:t>
            </a:r>
            <a:br>
              <a:rPr lang="en-US" dirty="0" smtClean="0">
                <a:latin typeface="+mn-lt"/>
              </a:rPr>
            </a:br>
            <a:r>
              <a:rPr lang="el-GR" dirty="0" smtClean="0">
                <a:latin typeface="+mn-lt"/>
              </a:rPr>
              <a:t>Οι γωνιές του </a:t>
            </a:r>
            <a:r>
              <a:rPr lang="en-US" dirty="0" smtClean="0">
                <a:latin typeface="+mn-lt"/>
              </a:rPr>
              <a:t>Comenius</a:t>
            </a:r>
            <a:endParaRPr lang="el-GR" dirty="0">
              <a:latin typeface="+mn-lt"/>
            </a:endParaRPr>
          </a:p>
        </p:txBody>
      </p:sp>
      <p:pic>
        <p:nvPicPr>
          <p:cNvPr id="7" name="6 - Θέση περιεχομένου" descr="IMGP00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60032" y="2348880"/>
            <a:ext cx="3836359" cy="28772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7 - Εικόνα" descr="IMGP00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348880"/>
            <a:ext cx="3888432" cy="29163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P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96752"/>
            <a:ext cx="341987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2 - Εικόνα" descr="IMGP0008.JPG"/>
          <p:cNvPicPr>
            <a:picLocks noChangeAspect="1"/>
          </p:cNvPicPr>
          <p:nvPr/>
        </p:nvPicPr>
        <p:blipFill>
          <a:blip r:embed="rId4" cstate="print"/>
          <a:srcRect t="17435"/>
          <a:stretch>
            <a:fillRect/>
          </a:stretch>
        </p:blipFill>
        <p:spPr>
          <a:xfrm>
            <a:off x="3851920" y="2708920"/>
            <a:ext cx="4956042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- Ορθογώνιο"/>
          <p:cNvSpPr/>
          <p:nvPr/>
        </p:nvSpPr>
        <p:spPr>
          <a:xfrm>
            <a:off x="683568" y="4077072"/>
            <a:ext cx="237626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cap="none" spc="0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Headmistress</a:t>
            </a:r>
          </a:p>
          <a:p>
            <a:pPr algn="ctr"/>
            <a:r>
              <a:rPr lang="en-US" sz="1400" b="1" cap="none" spc="0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Mrs Ikkou</a:t>
            </a:r>
            <a:endParaRPr lang="el-GR" sz="1400" b="1" cap="none" spc="0" dirty="0" smtClean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l-GR" sz="1400" b="1" cap="none" spc="0" dirty="0" smtClean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l-GR" sz="1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Η Διευθύντρια  κα Ίκκου</a:t>
            </a:r>
            <a:endParaRPr lang="el-GR" sz="1400" b="1" cap="none" spc="0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3419872" y="404664"/>
            <a:ext cx="24482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i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STAFF</a:t>
            </a:r>
            <a:endParaRPr lang="el-GR" sz="3200" b="1" i="1" dirty="0" smtClean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l-GR" sz="1600" b="1" cap="none" spc="0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Το Προσωπικό</a:t>
            </a:r>
            <a:endParaRPr lang="el-GR" sz="1600" b="1" cap="none" spc="0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5220072" y="5949280"/>
            <a:ext cx="2376264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cap="none" spc="0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teachers</a:t>
            </a:r>
          </a:p>
          <a:p>
            <a:pPr algn="ctr"/>
            <a:endParaRPr lang="en-US" sz="1400" b="1" cap="none" spc="0" dirty="0" smtClean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l-GR" sz="1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Οι  δάσκαλοι</a:t>
            </a:r>
            <a:endParaRPr lang="el-GR" sz="1400" b="1" cap="none" spc="0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P0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124744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2 - Εικόνα" descr="IMGP0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3906434"/>
            <a:ext cx="3193203" cy="240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3 - Εικόνα" descr="γουδ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1052736"/>
            <a:ext cx="3432043" cy="2574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- Ορθογώνιο"/>
          <p:cNvSpPr/>
          <p:nvPr/>
        </p:nvSpPr>
        <p:spPr>
          <a:xfrm>
            <a:off x="1187624" y="188640"/>
            <a:ext cx="62646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Some views of Zografou</a:t>
            </a:r>
            <a:r>
              <a:rPr lang="el-GR" sz="28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our area</a:t>
            </a:r>
          </a:p>
          <a:p>
            <a:pPr algn="ctr"/>
            <a:r>
              <a:rPr lang="el-GR" sz="1600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Μερικές εικόνες από την περιοχή μας</a:t>
            </a:r>
            <a:endParaRPr lang="el-GR" sz="1600" cap="none" spc="0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395536" y="3717032"/>
            <a:ext cx="309634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Kessariani Monastery</a:t>
            </a:r>
          </a:p>
          <a:p>
            <a:pPr algn="ctr"/>
            <a:r>
              <a:rPr lang="el-GR" sz="1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Μοναστήρι Καισαριανής</a:t>
            </a:r>
            <a:endParaRPr lang="el-GR" sz="1400" b="1" cap="none" spc="0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5220072" y="3645024"/>
            <a:ext cx="309634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park at Goudi</a:t>
            </a:r>
          </a:p>
          <a:p>
            <a:pPr algn="ctr"/>
            <a:r>
              <a:rPr lang="el-GR" sz="1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Πάρκο Γουδή</a:t>
            </a:r>
            <a:endParaRPr lang="el-GR" sz="1400" b="1" cap="none" spc="0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2987824" y="6228601"/>
            <a:ext cx="30963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University Campus</a:t>
            </a:r>
          </a:p>
          <a:p>
            <a:pPr algn="ctr"/>
            <a:r>
              <a:rPr lang="el-GR" sz="16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Η Πανεπιστημιούπολη</a:t>
            </a:r>
            <a:endParaRPr lang="el-GR" sz="1400" b="1" cap="none" spc="0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368</TotalTime>
  <Words>230</Words>
  <Application>Microsoft Office PowerPoint</Application>
  <PresentationFormat>Προβολή στην οθόνη (4:3)</PresentationFormat>
  <Paragraphs>68</Paragraphs>
  <Slides>14</Slides>
  <Notes>14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Ροή</vt:lpstr>
      <vt:lpstr>8th Primary School of Zografou athens, greece</vt:lpstr>
      <vt:lpstr>Welcome to our school καλωσ ηρθατε στο σχολειο μασ</vt:lpstr>
      <vt:lpstr>A GENERAL VIEW OF THE SCHOOL BUILDING AND THE PLAYGROUND.  Γενική άποψη του σχολικού κτιρίου και της αυλής του σχολείου μας.</vt:lpstr>
      <vt:lpstr>Διαφάνεια 4</vt:lpstr>
      <vt:lpstr>    The computer room                                Η βιβλιοθήκη μας </vt:lpstr>
      <vt:lpstr>Where everything happens…        Αίθουσες διδασκαλίας</vt:lpstr>
      <vt:lpstr>Comenius Corner Οι γωνιές του Comenius</vt:lpstr>
      <vt:lpstr>Διαφάνεια 8</vt:lpstr>
      <vt:lpstr>Διαφάνεια 9</vt:lpstr>
      <vt:lpstr>…and a little further away from Zografou …και λίγο πιο πέρα</vt:lpstr>
      <vt:lpstr>And now let’s visit Athens Και μια βόλτα στην Αθήνα</vt:lpstr>
      <vt:lpstr>The city centre</vt:lpstr>
      <vt:lpstr>Διαφάνεια 13</vt:lpstr>
      <vt:lpstr>Διαφάνεια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Windows User</dc:creator>
  <cp:lastModifiedBy>Windows User</cp:lastModifiedBy>
  <cp:revision>46</cp:revision>
  <dcterms:created xsi:type="dcterms:W3CDTF">2012-10-23T20:39:54Z</dcterms:created>
  <dcterms:modified xsi:type="dcterms:W3CDTF">2012-10-30T18:51:37Z</dcterms:modified>
</cp:coreProperties>
</file>