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CC8265-711C-49E4-B325-44DC72F83F07}" type="datetimeFigureOut">
              <a:rPr lang="sr-Latn-CS" smtClean="0"/>
              <a:t>14.1.2013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4E1E92-3506-40AC-86C6-FEAD8658E29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/>
          <a:lstStyle/>
          <a:p>
            <a:r>
              <a:rPr lang="hr-HR" dirty="0" smtClean="0"/>
              <a:t>Making a mascota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4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00108"/>
            <a:ext cx="4038600" cy="3028950"/>
          </a:xfrm>
        </p:spPr>
      </p:pic>
      <p:pic>
        <p:nvPicPr>
          <p:cNvPr id="6" name="Content Placeholder 5" descr="DSC014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SC014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1554"/>
            <a:ext cx="4038600" cy="3028950"/>
          </a:xfrm>
        </p:spPr>
      </p:pic>
      <p:pic>
        <p:nvPicPr>
          <p:cNvPr id="11" name="Content Placeholder 10" descr="DSC014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4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00116"/>
            <a:ext cx="4038600" cy="3028950"/>
          </a:xfrm>
        </p:spPr>
      </p:pic>
      <p:pic>
        <p:nvPicPr>
          <p:cNvPr id="6" name="Content Placeholder 5" descr="DSC014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4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28670"/>
            <a:ext cx="4038600" cy="3028950"/>
          </a:xfrm>
        </p:spPr>
      </p:pic>
      <p:pic>
        <p:nvPicPr>
          <p:cNvPr id="6" name="Content Placeholder 5" descr="DSC014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1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14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28678"/>
            <a:ext cx="4038600" cy="3028950"/>
          </a:xfrm>
        </p:spPr>
      </p:pic>
      <p:pic>
        <p:nvPicPr>
          <p:cNvPr id="8" name="Content Placeholder 7" descr="DSC014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14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57232"/>
            <a:ext cx="4038600" cy="3028950"/>
          </a:xfrm>
        </p:spPr>
      </p:pic>
      <p:pic>
        <p:nvPicPr>
          <p:cNvPr id="8" name="Content Placeholder 7" descr="DSC014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48113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4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57232"/>
            <a:ext cx="4038600" cy="3028950"/>
          </a:xfrm>
        </p:spPr>
      </p:pic>
      <p:pic>
        <p:nvPicPr>
          <p:cNvPr id="6" name="Content Placeholder 5" descr="DSC014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4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28670"/>
            <a:ext cx="4038600" cy="3028950"/>
          </a:xfrm>
        </p:spPr>
      </p:pic>
      <p:pic>
        <p:nvPicPr>
          <p:cNvPr id="6" name="Content Placeholder 5" descr="DSC014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</TotalTime>
  <Words>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Making a mascota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mascota</dc:title>
  <dc:creator>Andro</dc:creator>
  <cp:lastModifiedBy>Andro</cp:lastModifiedBy>
  <cp:revision>2</cp:revision>
  <dcterms:created xsi:type="dcterms:W3CDTF">2013-01-14T22:20:19Z</dcterms:created>
  <dcterms:modified xsi:type="dcterms:W3CDTF">2013-01-14T22:36:22Z</dcterms:modified>
</cp:coreProperties>
</file>